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9C42"/>
    <a:srgbClr val="D3B764"/>
    <a:srgbClr val="2E78AE"/>
    <a:srgbClr val="2E6CA1"/>
    <a:srgbClr val="013068"/>
    <a:srgbClr val="001542"/>
    <a:srgbClr val="8AACCA"/>
    <a:srgbClr val="4D5F9D"/>
    <a:srgbClr val="2D78AF"/>
    <a:srgbClr val="2A74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1545" y="-3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pic>
        <p:nvPicPr>
          <p:cNvPr id="8" name="صورة 7" descr="صورة تحتوي على نص, لقطة شاشة, مستطيل&#10;&#10;تم إنشاء الوصف تلقائياً">
            <a:extLst>
              <a:ext uri="{FF2B5EF4-FFF2-40B4-BE49-F238E27FC236}">
                <a16:creationId xmlns:a16="http://schemas.microsoft.com/office/drawing/2014/main" id="{09AD5E34-03A6-753F-DF15-25CC3B0DB2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69" y="0"/>
            <a:ext cx="30471288" cy="42803763"/>
          </a:xfrm>
          <a:prstGeom prst="rect">
            <a:avLst/>
          </a:prstGeom>
        </p:spPr>
      </p:pic>
    </p:spTree>
    <p:extLst>
      <p:ext uri="{BB962C8B-B14F-4D97-AF65-F5344CB8AC3E}">
        <p14:creationId xmlns:p14="http://schemas.microsoft.com/office/powerpoint/2010/main" val="3844455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صورة 7" descr="صورة تحتوي على نص, لقطة شاشة, مستطيل&#10;&#10;تم إنشاء الوصف تلقائياً">
            <a:extLst>
              <a:ext uri="{FF2B5EF4-FFF2-40B4-BE49-F238E27FC236}">
                <a16:creationId xmlns:a16="http://schemas.microsoft.com/office/drawing/2014/main" id="{C29FD6AE-831B-2084-3364-A86EF623B1C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69" y="0"/>
            <a:ext cx="30356581" cy="42642631"/>
          </a:xfrm>
          <a:prstGeom prst="rect">
            <a:avLst/>
          </a:prstGeom>
        </p:spPr>
      </p:pic>
    </p:spTree>
    <p:extLst>
      <p:ext uri="{BB962C8B-B14F-4D97-AF65-F5344CB8AC3E}">
        <p14:creationId xmlns:p14="http://schemas.microsoft.com/office/powerpoint/2010/main" val="185119128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027487" rtl="1"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r" defTabSz="3027487" rtl="1"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r" defTabSz="3027487" rtl="1"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r" defTabSz="3027487" rtl="1"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r" defTabSz="3027487" rtl="1"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r" defTabSz="3027487" rtl="1" eaLnBrk="1" latinLnBrk="0" hangingPunct="1">
        <a:defRPr sz="5960" kern="1200">
          <a:solidFill>
            <a:schemeClr val="tx1"/>
          </a:solidFill>
          <a:latin typeface="+mn-lt"/>
          <a:ea typeface="+mn-ea"/>
          <a:cs typeface="+mn-cs"/>
        </a:defRPr>
      </a:lvl1pPr>
      <a:lvl2pPr marL="1513743" algn="r" defTabSz="3027487" rtl="1" eaLnBrk="1" latinLnBrk="0" hangingPunct="1">
        <a:defRPr sz="5960" kern="1200">
          <a:solidFill>
            <a:schemeClr val="tx1"/>
          </a:solidFill>
          <a:latin typeface="+mn-lt"/>
          <a:ea typeface="+mn-ea"/>
          <a:cs typeface="+mn-cs"/>
        </a:defRPr>
      </a:lvl2pPr>
      <a:lvl3pPr marL="3027487" algn="r" defTabSz="3027487" rtl="1" eaLnBrk="1" latinLnBrk="0" hangingPunct="1">
        <a:defRPr sz="5960" kern="1200">
          <a:solidFill>
            <a:schemeClr val="tx1"/>
          </a:solidFill>
          <a:latin typeface="+mn-lt"/>
          <a:ea typeface="+mn-ea"/>
          <a:cs typeface="+mn-cs"/>
        </a:defRPr>
      </a:lvl3pPr>
      <a:lvl4pPr marL="4541230" algn="r" defTabSz="3027487" rtl="1" eaLnBrk="1" latinLnBrk="0" hangingPunct="1">
        <a:defRPr sz="5960" kern="1200">
          <a:solidFill>
            <a:schemeClr val="tx1"/>
          </a:solidFill>
          <a:latin typeface="+mn-lt"/>
          <a:ea typeface="+mn-ea"/>
          <a:cs typeface="+mn-cs"/>
        </a:defRPr>
      </a:lvl4pPr>
      <a:lvl5pPr marL="6054974" algn="r" defTabSz="3027487" rtl="1" eaLnBrk="1" latinLnBrk="0" hangingPunct="1">
        <a:defRPr sz="5960" kern="1200">
          <a:solidFill>
            <a:schemeClr val="tx1"/>
          </a:solidFill>
          <a:latin typeface="+mn-lt"/>
          <a:ea typeface="+mn-ea"/>
          <a:cs typeface="+mn-cs"/>
        </a:defRPr>
      </a:lvl5pPr>
      <a:lvl6pPr marL="7568717" algn="r" defTabSz="3027487" rtl="1" eaLnBrk="1" latinLnBrk="0" hangingPunct="1">
        <a:defRPr sz="5960" kern="1200">
          <a:solidFill>
            <a:schemeClr val="tx1"/>
          </a:solidFill>
          <a:latin typeface="+mn-lt"/>
          <a:ea typeface="+mn-ea"/>
          <a:cs typeface="+mn-cs"/>
        </a:defRPr>
      </a:lvl6pPr>
      <a:lvl7pPr marL="9082461" algn="r" defTabSz="3027487" rtl="1" eaLnBrk="1" latinLnBrk="0" hangingPunct="1">
        <a:defRPr sz="5960" kern="1200">
          <a:solidFill>
            <a:schemeClr val="tx1"/>
          </a:solidFill>
          <a:latin typeface="+mn-lt"/>
          <a:ea typeface="+mn-ea"/>
          <a:cs typeface="+mn-cs"/>
        </a:defRPr>
      </a:lvl7pPr>
      <a:lvl8pPr marL="10596204" algn="r" defTabSz="3027487" rtl="1" eaLnBrk="1" latinLnBrk="0" hangingPunct="1">
        <a:defRPr sz="5960" kern="1200">
          <a:solidFill>
            <a:schemeClr val="tx1"/>
          </a:solidFill>
          <a:latin typeface="+mn-lt"/>
          <a:ea typeface="+mn-ea"/>
          <a:cs typeface="+mn-cs"/>
        </a:defRPr>
      </a:lvl8pPr>
      <a:lvl9pPr marL="12109948" algn="r" defTabSz="3027487" rtl="1"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CF4E20C-0EDF-2AC5-682C-B5A70C5BF310}"/>
              </a:ext>
            </a:extLst>
          </p:cNvPr>
          <p:cNvSpPr txBox="1">
            <a:spLocks noChangeArrowheads="1"/>
          </p:cNvSpPr>
          <p:nvPr/>
        </p:nvSpPr>
        <p:spPr bwMode="auto">
          <a:xfrm>
            <a:off x="844090" y="5208477"/>
            <a:ext cx="28587032" cy="35178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200">
                <a:solidFill>
                  <a:schemeClr val="tx1"/>
                </a:solidFill>
                <a:latin typeface="Arial" panose="020B0604020202020204" pitchFamily="34" charset="0"/>
                <a:cs typeface="Arial" panose="020B0604020202020204" pitchFamily="34" charset="0"/>
              </a:defRPr>
            </a:lvl1pPr>
            <a:lvl2pPr marL="742950" indent="-285750">
              <a:defRPr sz="1200">
                <a:solidFill>
                  <a:schemeClr val="tx1"/>
                </a:solidFill>
                <a:latin typeface="Arial" panose="020B0604020202020204" pitchFamily="34" charset="0"/>
                <a:cs typeface="Arial" panose="020B0604020202020204" pitchFamily="34" charset="0"/>
              </a:defRPr>
            </a:lvl2pPr>
            <a:lvl3pPr marL="1143000" indent="-228600">
              <a:defRPr sz="1200">
                <a:solidFill>
                  <a:schemeClr val="tx1"/>
                </a:solidFill>
                <a:latin typeface="Arial" panose="020B0604020202020204" pitchFamily="34" charset="0"/>
                <a:cs typeface="Arial" panose="020B0604020202020204" pitchFamily="34" charset="0"/>
              </a:defRPr>
            </a:lvl3pPr>
            <a:lvl4pPr marL="1600200" indent="-228600">
              <a:defRPr sz="1200">
                <a:solidFill>
                  <a:schemeClr val="tx1"/>
                </a:solidFill>
                <a:latin typeface="Arial" panose="020B0604020202020204" pitchFamily="34" charset="0"/>
                <a:cs typeface="Arial" panose="020B0604020202020204" pitchFamily="34" charset="0"/>
              </a:defRPr>
            </a:lvl4pPr>
            <a:lvl5pPr marL="2057400" indent="-228600">
              <a:defRPr sz="1200">
                <a:solidFill>
                  <a:schemeClr val="tx1"/>
                </a:solidFill>
                <a:latin typeface="Arial" panose="020B0604020202020204" pitchFamily="34" charset="0"/>
                <a:cs typeface="Arial" panose="020B0604020202020204" pitchFamily="34" charset="0"/>
              </a:defRPr>
            </a:lvl5pPr>
            <a:lvl6pPr marL="25146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r>
              <a:rPr lang="en-GB" sz="6000" b="1" dirty="0">
                <a:solidFill>
                  <a:schemeClr val="accent1"/>
                </a:solidFill>
              </a:rPr>
              <a:t>Layout and Organization</a:t>
            </a:r>
          </a:p>
          <a:p>
            <a:endParaRPr lang="en-GB" sz="6000" dirty="0">
              <a:solidFill>
                <a:schemeClr val="accent1"/>
              </a:solidFill>
            </a:endParaRPr>
          </a:p>
          <a:p>
            <a:r>
              <a:rPr lang="en-GB" sz="6000" b="1" dirty="0">
                <a:solidFill>
                  <a:schemeClr val="accent1"/>
                </a:solidFill>
              </a:rPr>
              <a:t>Clear Order:</a:t>
            </a:r>
            <a:endParaRPr lang="en-GB" sz="6000" dirty="0">
              <a:solidFill>
                <a:schemeClr val="accent1"/>
              </a:solidFill>
            </a:endParaRPr>
          </a:p>
          <a:p>
            <a:r>
              <a:rPr lang="en-GB" sz="6000" dirty="0"/>
              <a:t>Establish a clear visual order with a title that stands out, followed by sections like Introduction, Methods, Results,  discussion, and Conclusion and future work or recommendation.</a:t>
            </a:r>
          </a:p>
          <a:p>
            <a:r>
              <a:rPr lang="en-GB" sz="6000" b="1" dirty="0">
                <a:solidFill>
                  <a:schemeClr val="accent1"/>
                </a:solidFill>
              </a:rPr>
              <a:t>Readability:</a:t>
            </a:r>
            <a:endParaRPr lang="en-GB" sz="6000" dirty="0">
              <a:solidFill>
                <a:schemeClr val="accent1"/>
              </a:solidFill>
            </a:endParaRPr>
          </a:p>
          <a:p>
            <a:pPr lvl="0"/>
            <a:r>
              <a:rPr lang="en-GB" sz="6000" dirty="0"/>
              <a:t>Use a legible font (</a:t>
            </a:r>
            <a:r>
              <a:rPr lang="en-GB" sz="6000" b="1" dirty="0">
                <a:solidFill>
                  <a:schemeClr val="accent1"/>
                </a:solidFill>
              </a:rPr>
              <a:t>like Arial </a:t>
            </a:r>
            <a:r>
              <a:rPr lang="en-GB" sz="6000" dirty="0"/>
              <a:t>are often preferred).</a:t>
            </a:r>
          </a:p>
          <a:p>
            <a:pPr lvl="0"/>
            <a:r>
              <a:rPr lang="en-GB" sz="6000" dirty="0"/>
              <a:t>Maintain a font size that is easily readable from a distance (recommended size for headings is</a:t>
            </a:r>
            <a:r>
              <a:rPr lang="en-GB" sz="6000" b="1" dirty="0">
                <a:solidFill>
                  <a:schemeClr val="accent1"/>
                </a:solidFill>
              </a:rPr>
              <a:t> 46 </a:t>
            </a:r>
            <a:r>
              <a:rPr lang="en-GB" sz="6000" dirty="0"/>
              <a:t>and   main text is </a:t>
            </a:r>
            <a:r>
              <a:rPr lang="en-GB" sz="6000" b="1" dirty="0">
                <a:solidFill>
                  <a:schemeClr val="accent1"/>
                </a:solidFill>
              </a:rPr>
              <a:t>24-36 points</a:t>
            </a:r>
            <a:r>
              <a:rPr lang="en-GB" sz="6000" dirty="0"/>
              <a:t>).</a:t>
            </a:r>
          </a:p>
          <a:p>
            <a:r>
              <a:rPr lang="en-GB" sz="6000" b="1" dirty="0">
                <a:solidFill>
                  <a:schemeClr val="accent1"/>
                </a:solidFill>
              </a:rPr>
              <a:t>Logical Flow:</a:t>
            </a:r>
            <a:endParaRPr lang="en-GB" sz="6000" dirty="0">
              <a:solidFill>
                <a:schemeClr val="accent1"/>
              </a:solidFill>
            </a:endParaRPr>
          </a:p>
          <a:p>
            <a:pPr lvl="0"/>
            <a:r>
              <a:rPr lang="en-GB" sz="6000" dirty="0"/>
              <a:t>Organize content in a logical flow that follows the scientific method (Introduction, Methods, Results, discussion, and Conclusion and future work or recommendation).</a:t>
            </a:r>
          </a:p>
          <a:p>
            <a:pPr lvl="0"/>
            <a:r>
              <a:rPr lang="en-GB" sz="6000" dirty="0"/>
              <a:t>Use clear headings to guide the reader through the content.</a:t>
            </a:r>
          </a:p>
          <a:p>
            <a:r>
              <a:rPr lang="en-GB" sz="6000" b="1" dirty="0">
                <a:solidFill>
                  <a:schemeClr val="accent1"/>
                </a:solidFill>
              </a:rPr>
              <a:t>Consistency:</a:t>
            </a:r>
            <a:endParaRPr lang="en-GB" sz="6000" dirty="0">
              <a:solidFill>
                <a:schemeClr val="accent1"/>
              </a:solidFill>
            </a:endParaRPr>
          </a:p>
          <a:p>
            <a:r>
              <a:rPr lang="en-GB" sz="6000" dirty="0"/>
              <a:t>Maintain consistency in font styles, </a:t>
            </a:r>
            <a:r>
              <a:rPr lang="en-GB" sz="6000" dirty="0" err="1"/>
              <a:t>colors</a:t>
            </a:r>
            <a:r>
              <a:rPr lang="en-GB" sz="6000" dirty="0"/>
              <a:t>, and formatting throughout the poster.</a:t>
            </a:r>
          </a:p>
          <a:p>
            <a:r>
              <a:rPr lang="en-GB" sz="6000" b="1" dirty="0">
                <a:solidFill>
                  <a:schemeClr val="accent1"/>
                </a:solidFill>
              </a:rPr>
              <a:t>Visual Elements:</a:t>
            </a:r>
            <a:endParaRPr lang="en-GB" sz="6000" dirty="0">
              <a:solidFill>
                <a:schemeClr val="accent1"/>
              </a:solidFill>
            </a:endParaRPr>
          </a:p>
          <a:p>
            <a:r>
              <a:rPr lang="en-GB" sz="6000" b="1" dirty="0">
                <a:solidFill>
                  <a:schemeClr val="accent1"/>
                </a:solidFill>
              </a:rPr>
              <a:t>Graphics and Images:</a:t>
            </a:r>
            <a:endParaRPr lang="en-GB" sz="6000" dirty="0">
              <a:solidFill>
                <a:schemeClr val="accent1"/>
              </a:solidFill>
            </a:endParaRPr>
          </a:p>
          <a:p>
            <a:pPr lvl="0"/>
            <a:r>
              <a:rPr lang="en-GB" sz="6000" dirty="0"/>
              <a:t>Include relevant and high-quality graphics, charts, and images.</a:t>
            </a:r>
          </a:p>
          <a:p>
            <a:pPr lvl="0"/>
            <a:r>
              <a:rPr lang="en-GB" sz="6000" dirty="0"/>
              <a:t>Ensure all visuals are </a:t>
            </a:r>
            <a:r>
              <a:rPr lang="en-GB" sz="6000" dirty="0" err="1"/>
              <a:t>labeled</a:t>
            </a:r>
            <a:r>
              <a:rPr lang="en-GB" sz="6000" dirty="0"/>
              <a:t>, and captions are concise but informative.</a:t>
            </a:r>
          </a:p>
          <a:p>
            <a:r>
              <a:rPr lang="en-GB" sz="6000" b="1" dirty="0">
                <a:solidFill>
                  <a:schemeClr val="accent1"/>
                </a:solidFill>
              </a:rPr>
              <a:t>Whitespace:</a:t>
            </a:r>
            <a:endParaRPr lang="en-GB" sz="6000" dirty="0">
              <a:solidFill>
                <a:schemeClr val="accent1"/>
              </a:solidFill>
            </a:endParaRPr>
          </a:p>
          <a:p>
            <a:r>
              <a:rPr lang="en-GB" sz="6000" dirty="0"/>
              <a:t>Use whitespace strategically to enhance readability and avoid clutter.</a:t>
            </a:r>
          </a:p>
          <a:p>
            <a:r>
              <a:rPr lang="en-GB" sz="6000" dirty="0"/>
              <a:t>Ensure proper spacing between text, images, and sections.</a:t>
            </a:r>
          </a:p>
          <a:p>
            <a:r>
              <a:rPr lang="en-GB" sz="6000" b="1" dirty="0">
                <a:solidFill>
                  <a:schemeClr val="accent1"/>
                </a:solidFill>
              </a:rPr>
              <a:t>Content:</a:t>
            </a:r>
            <a:endParaRPr lang="en-GB" sz="6000" dirty="0">
              <a:solidFill>
                <a:schemeClr val="accent1"/>
              </a:solidFill>
            </a:endParaRPr>
          </a:p>
          <a:p>
            <a:r>
              <a:rPr lang="en-GB" sz="6000" b="1" dirty="0">
                <a:solidFill>
                  <a:schemeClr val="accent1"/>
                </a:solidFill>
              </a:rPr>
              <a:t>Conciseness:</a:t>
            </a:r>
            <a:endParaRPr lang="en-GB" sz="6000" dirty="0">
              <a:solidFill>
                <a:schemeClr val="accent1"/>
              </a:solidFill>
            </a:endParaRPr>
          </a:p>
          <a:p>
            <a:r>
              <a:rPr lang="en-GB" sz="6000" dirty="0"/>
              <a:t>Be concise in your text. Use bullet points and short paragraphs to convey information efficiently.</a:t>
            </a:r>
          </a:p>
          <a:p>
            <a:r>
              <a:rPr lang="en-GB" sz="6000" b="1" dirty="0">
                <a:solidFill>
                  <a:schemeClr val="accent1"/>
                </a:solidFill>
              </a:rPr>
              <a:t>Key Messages:</a:t>
            </a:r>
            <a:endParaRPr lang="en-GB" sz="6000" dirty="0">
              <a:solidFill>
                <a:schemeClr val="accent1"/>
              </a:solidFill>
            </a:endParaRPr>
          </a:p>
          <a:p>
            <a:r>
              <a:rPr lang="en-GB" sz="6000" dirty="0"/>
              <a:t>Clearly communicate the main message and key findings of your research.</a:t>
            </a:r>
          </a:p>
          <a:p>
            <a:r>
              <a:rPr lang="en-GB" sz="6000" dirty="0"/>
              <a:t>Use visuals to supplement and reinforce your key points.</a:t>
            </a:r>
          </a:p>
          <a:p>
            <a:r>
              <a:rPr lang="en-GB" sz="6000" b="1" dirty="0">
                <a:solidFill>
                  <a:schemeClr val="accent1"/>
                </a:solidFill>
              </a:rPr>
              <a:t>Proofread:</a:t>
            </a:r>
            <a:endParaRPr lang="en-GB" sz="6000" dirty="0">
              <a:solidFill>
                <a:schemeClr val="accent1"/>
              </a:solidFill>
            </a:endParaRPr>
          </a:p>
          <a:p>
            <a:r>
              <a:rPr lang="en-GB" sz="6000" dirty="0"/>
              <a:t>Thoroughly proofread your poster for spelling and grammatical errors.</a:t>
            </a:r>
          </a:p>
          <a:p>
            <a:endParaRPr lang="en-GB" sz="6000" dirty="0"/>
          </a:p>
          <a:p>
            <a:endParaRPr lang="en-GB" sz="6000" dirty="0"/>
          </a:p>
          <a:p>
            <a:r>
              <a:rPr lang="en-GB" sz="6000" dirty="0">
                <a:solidFill>
                  <a:schemeClr val="accent1"/>
                </a:solidFill>
              </a:rPr>
              <a:t>Remember that a well-designed scientific poster should effectively convey your research to a diverse audience and generate interest in your work.</a:t>
            </a:r>
          </a:p>
          <a:p>
            <a:r>
              <a:rPr lang="en-GB" sz="6000" dirty="0">
                <a:solidFill>
                  <a:schemeClr val="accent1"/>
                </a:solidFill>
              </a:rPr>
              <a:t> </a:t>
            </a:r>
          </a:p>
        </p:txBody>
      </p:sp>
    </p:spTree>
    <p:extLst>
      <p:ext uri="{BB962C8B-B14F-4D97-AF65-F5344CB8AC3E}">
        <p14:creationId xmlns:p14="http://schemas.microsoft.com/office/powerpoint/2010/main" val="178055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30">
            <a:extLst>
              <a:ext uri="{FF2B5EF4-FFF2-40B4-BE49-F238E27FC236}">
                <a16:creationId xmlns:a16="http://schemas.microsoft.com/office/drawing/2014/main" id="{E8150BAA-EEFF-AD09-42DA-EFCE55B29441}"/>
              </a:ext>
            </a:extLst>
          </p:cNvPr>
          <p:cNvSpPr>
            <a:spLocks noChangeArrowheads="1"/>
          </p:cNvSpPr>
          <p:nvPr/>
        </p:nvSpPr>
        <p:spPr bwMode="auto">
          <a:xfrm>
            <a:off x="16017771" y="10641614"/>
            <a:ext cx="13836587" cy="17811878"/>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a:solidFill>
                <a:srgbClr val="ECF8F7"/>
              </a:solidFill>
              <a:latin typeface="Times New Roman" panose="02020603050405020304" pitchFamily="18" charset="0"/>
            </a:endParaRPr>
          </a:p>
        </p:txBody>
      </p:sp>
      <p:sp>
        <p:nvSpPr>
          <p:cNvPr id="6" name="Text Box 2036">
            <a:extLst>
              <a:ext uri="{FF2B5EF4-FFF2-40B4-BE49-F238E27FC236}">
                <a16:creationId xmlns:a16="http://schemas.microsoft.com/office/drawing/2014/main" id="{4E400BA1-4A41-0E32-92B2-9346C4F9F512}"/>
              </a:ext>
            </a:extLst>
          </p:cNvPr>
          <p:cNvSpPr txBox="1">
            <a:spLocks noChangeArrowheads="1"/>
          </p:cNvSpPr>
          <p:nvPr/>
        </p:nvSpPr>
        <p:spPr bwMode="auto">
          <a:xfrm>
            <a:off x="814653" y="10994665"/>
            <a:ext cx="3625507" cy="8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4668" b="1" dirty="0">
                <a:solidFill>
                  <a:srgbClr val="2D74AA"/>
                </a:solidFill>
                <a:effectLst>
                  <a:outerShdw blurRad="38100" dist="38100" dir="2700000" algn="tl">
                    <a:srgbClr val="C0C0C0"/>
                  </a:outerShdw>
                </a:effectLst>
                <a:latin typeface="Arial" panose="020B0604020202020204" pitchFamily="34" charset="0"/>
                <a:cs typeface="Arial" panose="020B0604020202020204" pitchFamily="34" charset="0"/>
              </a:rPr>
              <a:t>Introduction</a:t>
            </a:r>
          </a:p>
        </p:txBody>
      </p:sp>
      <p:sp>
        <p:nvSpPr>
          <p:cNvPr id="7" name="Text Box 2039">
            <a:extLst>
              <a:ext uri="{FF2B5EF4-FFF2-40B4-BE49-F238E27FC236}">
                <a16:creationId xmlns:a16="http://schemas.microsoft.com/office/drawing/2014/main" id="{89C27C70-9FA9-A453-B631-0ED463BF346F}"/>
              </a:ext>
            </a:extLst>
          </p:cNvPr>
          <p:cNvSpPr txBox="1">
            <a:spLocks noChangeArrowheads="1"/>
          </p:cNvSpPr>
          <p:nvPr/>
        </p:nvSpPr>
        <p:spPr bwMode="auto">
          <a:xfrm>
            <a:off x="739817" y="20854711"/>
            <a:ext cx="8918577" cy="8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Aim of the work</a:t>
            </a:r>
          </a:p>
        </p:txBody>
      </p:sp>
      <p:sp>
        <p:nvSpPr>
          <p:cNvPr id="8" name="Text Box 2040">
            <a:extLst>
              <a:ext uri="{FF2B5EF4-FFF2-40B4-BE49-F238E27FC236}">
                <a16:creationId xmlns:a16="http://schemas.microsoft.com/office/drawing/2014/main" id="{DBDF8C71-D7F2-D21E-CFE6-F06B164B52F6}"/>
              </a:ext>
            </a:extLst>
          </p:cNvPr>
          <p:cNvSpPr txBox="1">
            <a:spLocks noChangeArrowheads="1"/>
          </p:cNvSpPr>
          <p:nvPr/>
        </p:nvSpPr>
        <p:spPr bwMode="auto">
          <a:xfrm>
            <a:off x="622147" y="21687604"/>
            <a:ext cx="14070010" cy="683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915988">
              <a:defRPr sz="2000">
                <a:solidFill>
                  <a:schemeClr val="tx1"/>
                </a:solidFill>
                <a:latin typeface="Times New Roman" panose="02020603050405020304" pitchFamily="18" charset="0"/>
              </a:defRPr>
            </a:lvl1pPr>
            <a:lvl2pPr marL="742950" indent="-285750" defTabSz="915988">
              <a:defRPr sz="2000">
                <a:solidFill>
                  <a:schemeClr val="tx1"/>
                </a:solidFill>
                <a:latin typeface="Times New Roman" panose="02020603050405020304" pitchFamily="18" charset="0"/>
              </a:defRPr>
            </a:lvl2pPr>
            <a:lvl3pPr marL="1143000" indent="-228600" defTabSz="915988">
              <a:defRPr sz="2000">
                <a:solidFill>
                  <a:schemeClr val="tx1"/>
                </a:solidFill>
                <a:latin typeface="Times New Roman" panose="02020603050405020304" pitchFamily="18" charset="0"/>
              </a:defRPr>
            </a:lvl3pPr>
            <a:lvl4pPr marL="1600200" indent="-228600" defTabSz="915988">
              <a:defRPr sz="2000">
                <a:solidFill>
                  <a:schemeClr val="tx1"/>
                </a:solidFill>
                <a:latin typeface="Times New Roman" panose="02020603050405020304" pitchFamily="18" charset="0"/>
              </a:defRPr>
            </a:lvl4pPr>
            <a:lvl5pPr marL="2057400" indent="-228600" defTabSz="915988">
              <a:defRPr sz="2000">
                <a:solidFill>
                  <a:schemeClr val="tx1"/>
                </a:solidFill>
                <a:latin typeface="Times New Roman" panose="02020603050405020304" pitchFamily="18" charset="0"/>
              </a:defRPr>
            </a:lvl5pPr>
            <a:lvl6pPr marL="2514600" indent="-228600" defTabSz="91598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91598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91598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915988" eaLnBrk="0" fontAlgn="base" hangingPunct="0">
              <a:spcBef>
                <a:spcPct val="0"/>
              </a:spcBef>
              <a:spcAft>
                <a:spcPct val="0"/>
              </a:spcAft>
              <a:defRPr sz="2000">
                <a:solidFill>
                  <a:schemeClr val="tx1"/>
                </a:solidFill>
                <a:latin typeface="Times New Roman" panose="02020603050405020304" pitchFamily="18" charset="0"/>
              </a:defRPr>
            </a:lvl9pPr>
          </a:lstStyle>
          <a:p>
            <a:pPr algn="just">
              <a:spcAft>
                <a:spcPct val="30000"/>
              </a:spcAft>
              <a:buClr>
                <a:srgbClr val="FF0000"/>
              </a:buClr>
              <a:defRPr/>
            </a:pPr>
            <a:r>
              <a:rPr lang="en-US" altLang="fr-FR" sz="2402" b="1" dirty="0">
                <a:latin typeface="+mn-lt"/>
                <a:cs typeface="Times New Roman" panose="02020603050405020304" pitchFamily="18" charset="0"/>
              </a:rPr>
              <a:t>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Enter your objective </a:t>
            </a:r>
            <a:endParaRPr lang="en-US" altLang="fr-FR" sz="2242" b="1" dirty="0">
              <a:latin typeface="+mn-lt"/>
            </a:endParaRPr>
          </a:p>
          <a:p>
            <a:pPr algn="just">
              <a:spcAft>
                <a:spcPct val="30000"/>
              </a:spcAft>
              <a:buClr>
                <a:srgbClr val="FF0000"/>
              </a:buClr>
              <a:defRPr/>
            </a:pPr>
            <a:endParaRPr lang="en-US" altLang="fr-FR" sz="2000" b="1" dirty="0">
              <a:latin typeface="+mn-lt"/>
            </a:endParaRPr>
          </a:p>
        </p:txBody>
      </p:sp>
      <p:sp>
        <p:nvSpPr>
          <p:cNvPr id="9" name="Text Box 2161">
            <a:extLst>
              <a:ext uri="{FF2B5EF4-FFF2-40B4-BE49-F238E27FC236}">
                <a16:creationId xmlns:a16="http://schemas.microsoft.com/office/drawing/2014/main" id="{E954E094-BDC2-88DD-7D99-2D0A78480A20}"/>
              </a:ext>
            </a:extLst>
          </p:cNvPr>
          <p:cNvSpPr txBox="1">
            <a:spLocks noChangeArrowheads="1"/>
          </p:cNvSpPr>
          <p:nvPr/>
        </p:nvSpPr>
        <p:spPr bwMode="auto">
          <a:xfrm>
            <a:off x="622147" y="11862032"/>
            <a:ext cx="14070010" cy="8896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228" tIns="67228" rIns="67228" bIns="67228" anchor="ctr">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just" eaLnBrk="1" fontAlgn="auto" hangingPunct="1">
              <a:lnSpc>
                <a:spcPct val="130000"/>
              </a:lnSpc>
              <a:spcBef>
                <a:spcPts val="0"/>
              </a:spcBef>
              <a:spcAft>
                <a:spcPts val="0"/>
              </a:spcAft>
              <a:defRPr/>
            </a:pPr>
            <a:r>
              <a:rPr lang="en-US" altLang="fr-FR" b="1" dirty="0">
                <a:latin typeface="Arial" panose="020B0604020202020204" pitchFamily="34" charset="0"/>
                <a:cs typeface="Arial" panose="020B0604020202020204" pitchFamily="34" charset="0"/>
              </a:rPr>
              <a:t>Enter your introduction here..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This is my introduction. This is my introduction This is my introduction. This is my introduction. This is my introduction. This is my introduction. This is my introduction This is my introduction. This is my introduction. This is my introduction. This is my introduction. This is. This is my introduction. This is my introduction This is my introduction. This is my introduction. This is my introduction </a:t>
            </a:r>
            <a:r>
              <a:rPr lang="en-US" altLang="fr-FR" b="1" dirty="0">
                <a:solidFill>
                  <a:srgbClr val="8BC041"/>
                </a:solidFill>
                <a:latin typeface="Arial" panose="020B0604020202020204" pitchFamily="34" charset="0"/>
                <a:cs typeface="Arial" panose="020B0604020202020204" pitchFamily="34" charset="0"/>
              </a:rPr>
              <a:t>=&gt; BETTER YOU USE BULLETS </a:t>
            </a:r>
          </a:p>
        </p:txBody>
      </p:sp>
      <p:sp>
        <p:nvSpPr>
          <p:cNvPr id="10" name="Text Box 2039">
            <a:extLst>
              <a:ext uri="{FF2B5EF4-FFF2-40B4-BE49-F238E27FC236}">
                <a16:creationId xmlns:a16="http://schemas.microsoft.com/office/drawing/2014/main" id="{DF16B04D-53FB-757F-E978-C2E707A34C92}"/>
              </a:ext>
            </a:extLst>
          </p:cNvPr>
          <p:cNvSpPr txBox="1">
            <a:spLocks noChangeArrowheads="1"/>
          </p:cNvSpPr>
          <p:nvPr/>
        </p:nvSpPr>
        <p:spPr bwMode="auto">
          <a:xfrm>
            <a:off x="645708" y="29273631"/>
            <a:ext cx="8918577" cy="8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Methodology</a:t>
            </a:r>
          </a:p>
        </p:txBody>
      </p:sp>
      <p:sp>
        <p:nvSpPr>
          <p:cNvPr id="11" name="Text Box 2040">
            <a:extLst>
              <a:ext uri="{FF2B5EF4-FFF2-40B4-BE49-F238E27FC236}">
                <a16:creationId xmlns:a16="http://schemas.microsoft.com/office/drawing/2014/main" id="{AE5E1E41-7641-0DDB-5CD5-0370094477F4}"/>
              </a:ext>
            </a:extLst>
          </p:cNvPr>
          <p:cNvSpPr txBox="1">
            <a:spLocks noChangeArrowheads="1"/>
          </p:cNvSpPr>
          <p:nvPr/>
        </p:nvSpPr>
        <p:spPr bwMode="auto">
          <a:xfrm>
            <a:off x="521191" y="30449997"/>
            <a:ext cx="14491149" cy="7836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915988">
              <a:defRPr sz="2000">
                <a:solidFill>
                  <a:schemeClr val="tx1"/>
                </a:solidFill>
                <a:latin typeface="Times New Roman" panose="02020603050405020304" pitchFamily="18" charset="0"/>
              </a:defRPr>
            </a:lvl1pPr>
            <a:lvl2pPr marL="742950" indent="-285750" defTabSz="915988">
              <a:defRPr sz="2000">
                <a:solidFill>
                  <a:schemeClr val="tx1"/>
                </a:solidFill>
                <a:latin typeface="Times New Roman" panose="02020603050405020304" pitchFamily="18" charset="0"/>
              </a:defRPr>
            </a:lvl2pPr>
            <a:lvl3pPr marL="1143000" indent="-228600" defTabSz="915988">
              <a:defRPr sz="2000">
                <a:solidFill>
                  <a:schemeClr val="tx1"/>
                </a:solidFill>
                <a:latin typeface="Times New Roman" panose="02020603050405020304" pitchFamily="18" charset="0"/>
              </a:defRPr>
            </a:lvl3pPr>
            <a:lvl4pPr marL="1600200" indent="-228600" defTabSz="915988">
              <a:defRPr sz="2000">
                <a:solidFill>
                  <a:schemeClr val="tx1"/>
                </a:solidFill>
                <a:latin typeface="Times New Roman" panose="02020603050405020304" pitchFamily="18" charset="0"/>
              </a:defRPr>
            </a:lvl4pPr>
            <a:lvl5pPr marL="2057400" indent="-228600" defTabSz="915988">
              <a:defRPr sz="2000">
                <a:solidFill>
                  <a:schemeClr val="tx1"/>
                </a:solidFill>
                <a:latin typeface="Times New Roman" panose="02020603050405020304" pitchFamily="18" charset="0"/>
              </a:defRPr>
            </a:lvl5pPr>
            <a:lvl6pPr marL="2514600" indent="-228600" defTabSz="91598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91598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91598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915988" eaLnBrk="0" fontAlgn="base" hangingPunct="0">
              <a:spcBef>
                <a:spcPct val="0"/>
              </a:spcBef>
              <a:spcAft>
                <a:spcPct val="0"/>
              </a:spcAft>
              <a:defRPr sz="2000">
                <a:solidFill>
                  <a:schemeClr val="tx1"/>
                </a:solidFill>
                <a:latin typeface="Times New Roman" panose="02020603050405020304" pitchFamily="18" charset="0"/>
              </a:defRPr>
            </a:lvl9pPr>
          </a:lstStyle>
          <a:p>
            <a:pPr algn="just">
              <a:spcAft>
                <a:spcPct val="30000"/>
              </a:spcAft>
              <a:buClr>
                <a:srgbClr val="FF0000"/>
              </a:buClr>
              <a:defRPr/>
            </a:pPr>
            <a:r>
              <a:rPr lang="en-US" altLang="fr-FR" sz="2402" b="1" dirty="0">
                <a:latin typeface="+mn-lt"/>
                <a:cs typeface="Times New Roman" panose="02020603050405020304" pitchFamily="18" charset="0"/>
              </a:rPr>
              <a:t>Enter your methods here.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Enter your methods here.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a:t>
            </a:r>
          </a:p>
          <a:p>
            <a:pPr algn="just">
              <a:spcAft>
                <a:spcPct val="30000"/>
              </a:spcAft>
              <a:buClr>
                <a:srgbClr val="FF0000"/>
              </a:buClr>
              <a:defRPr/>
            </a:pPr>
            <a:endParaRPr lang="en-US" altLang="fr-FR" sz="2402" b="1" dirty="0">
              <a:latin typeface="+mn-lt"/>
              <a:cs typeface="Times New Roman" panose="02020603050405020304" pitchFamily="18" charset="0"/>
            </a:endParaRPr>
          </a:p>
          <a:p>
            <a:pPr algn="just" eaLnBrk="1" fontAlgn="auto" hangingPunct="1">
              <a:spcBef>
                <a:spcPts val="0"/>
              </a:spcBef>
              <a:spcAft>
                <a:spcPct val="30000"/>
              </a:spcAft>
              <a:buClr>
                <a:srgbClr val="FF0000"/>
              </a:buClr>
              <a:defRPr/>
            </a:pPr>
            <a:endParaRPr lang="en-US" altLang="fr-FR" sz="2402" b="1" dirty="0">
              <a:latin typeface="+mn-lt"/>
              <a:cs typeface="Times New Roman" panose="02020603050405020304" pitchFamily="18" charset="0"/>
            </a:endParaRPr>
          </a:p>
          <a:p>
            <a:pPr algn="just" eaLnBrk="1" fontAlgn="auto" hangingPunct="1">
              <a:spcBef>
                <a:spcPts val="0"/>
              </a:spcBef>
              <a:spcAft>
                <a:spcPct val="30000"/>
              </a:spcAft>
              <a:buClr>
                <a:srgbClr val="FF0000"/>
              </a:buClr>
              <a:defRPr/>
            </a:pPr>
            <a:endParaRPr lang="en-US" altLang="fr-FR" sz="2242" b="1" dirty="0">
              <a:latin typeface="+mn-lt"/>
            </a:endParaRPr>
          </a:p>
        </p:txBody>
      </p:sp>
      <p:sp>
        <p:nvSpPr>
          <p:cNvPr id="12" name="TextBox 11">
            <a:extLst>
              <a:ext uri="{FF2B5EF4-FFF2-40B4-BE49-F238E27FC236}">
                <a16:creationId xmlns:a16="http://schemas.microsoft.com/office/drawing/2014/main" id="{0CF4E20C-0EDF-2AC5-682C-B5A70C5BF310}"/>
              </a:ext>
            </a:extLst>
          </p:cNvPr>
          <p:cNvSpPr txBox="1">
            <a:spLocks noChangeArrowheads="1"/>
          </p:cNvSpPr>
          <p:nvPr/>
        </p:nvSpPr>
        <p:spPr bwMode="auto">
          <a:xfrm>
            <a:off x="996490" y="5782311"/>
            <a:ext cx="2858703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200">
                <a:solidFill>
                  <a:schemeClr val="tx1"/>
                </a:solidFill>
                <a:latin typeface="Arial" panose="020B0604020202020204" pitchFamily="34" charset="0"/>
                <a:cs typeface="Arial" panose="020B0604020202020204" pitchFamily="34" charset="0"/>
              </a:defRPr>
            </a:lvl1pPr>
            <a:lvl2pPr marL="742950" indent="-285750">
              <a:defRPr sz="1200">
                <a:solidFill>
                  <a:schemeClr val="tx1"/>
                </a:solidFill>
                <a:latin typeface="Arial" panose="020B0604020202020204" pitchFamily="34" charset="0"/>
                <a:cs typeface="Arial" panose="020B0604020202020204" pitchFamily="34" charset="0"/>
              </a:defRPr>
            </a:lvl2pPr>
            <a:lvl3pPr marL="1143000" indent="-228600">
              <a:defRPr sz="1200">
                <a:solidFill>
                  <a:schemeClr val="tx1"/>
                </a:solidFill>
                <a:latin typeface="Arial" panose="020B0604020202020204" pitchFamily="34" charset="0"/>
                <a:cs typeface="Arial" panose="020B0604020202020204" pitchFamily="34" charset="0"/>
              </a:defRPr>
            </a:lvl3pPr>
            <a:lvl4pPr marL="1600200" indent="-228600">
              <a:defRPr sz="1200">
                <a:solidFill>
                  <a:schemeClr val="tx1"/>
                </a:solidFill>
                <a:latin typeface="Arial" panose="020B0604020202020204" pitchFamily="34" charset="0"/>
                <a:cs typeface="Arial" panose="020B0604020202020204" pitchFamily="34" charset="0"/>
              </a:defRPr>
            </a:lvl4pPr>
            <a:lvl5pPr marL="2057400" indent="-228600">
              <a:defRPr sz="1200">
                <a:solidFill>
                  <a:schemeClr val="tx1"/>
                </a:solidFill>
                <a:latin typeface="Arial" panose="020B0604020202020204" pitchFamily="34" charset="0"/>
                <a:cs typeface="Arial" panose="020B0604020202020204" pitchFamily="34" charset="0"/>
              </a:defRPr>
            </a:lvl5pPr>
            <a:lvl6pPr marL="25146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612775"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algn="ctr" eaLnBrk="1" hangingPunct="1"/>
            <a:r>
              <a:rPr lang="en-GB" altLang="en-US" sz="4800" b="1" dirty="0">
                <a:solidFill>
                  <a:srgbClr val="013068"/>
                </a:solidFill>
                <a:latin typeface="Calibri" panose="020F0502020204030204" pitchFamily="34" charset="0"/>
                <a:cs typeface="+mn-cs"/>
              </a:rPr>
              <a:t>This is the title of my poster. This is the title of my poster. This is the title of my poster. This is the title of my poster. This is the title of my poster. </a:t>
            </a:r>
          </a:p>
          <a:p>
            <a:pPr algn="ctr" eaLnBrk="1" hangingPunct="1"/>
            <a:r>
              <a:rPr lang="en-US" altLang="en-US" sz="4800" b="1" dirty="0">
                <a:solidFill>
                  <a:srgbClr val="2E6CA1"/>
                </a:solidFill>
                <a:latin typeface="Calibri" panose="020F0502020204030204" pitchFamily="34" charset="0"/>
                <a:cs typeface="+mn-cs"/>
              </a:rPr>
              <a:t>Author(s)</a:t>
            </a:r>
          </a:p>
          <a:p>
            <a:pPr algn="ctr" eaLnBrk="1" hangingPunct="1"/>
            <a:r>
              <a:rPr lang="en-US" altLang="en-US" sz="4800" b="1" dirty="0">
                <a:solidFill>
                  <a:srgbClr val="2E78AE"/>
                </a:solidFill>
                <a:latin typeface="Ariel"/>
                <a:cs typeface="+mn-cs"/>
              </a:rPr>
              <a:t>University of Jeddah, </a:t>
            </a:r>
            <a:r>
              <a:rPr lang="en-GB" altLang="en-US" sz="4800" b="1" dirty="0">
                <a:solidFill>
                  <a:srgbClr val="2E78AE"/>
                </a:solidFill>
                <a:latin typeface="Ariel"/>
                <a:cs typeface="+mn-cs"/>
              </a:rPr>
              <a:t>College</a:t>
            </a:r>
            <a:r>
              <a:rPr lang="en-US" altLang="en-US" sz="4800" b="1" dirty="0">
                <a:solidFill>
                  <a:srgbClr val="2E78AE"/>
                </a:solidFill>
                <a:latin typeface="Ariel"/>
                <a:cs typeface="+mn-cs"/>
              </a:rPr>
              <a:t> of………, Department of…………</a:t>
            </a:r>
          </a:p>
          <a:p>
            <a:pPr algn="ctr" eaLnBrk="1" hangingPunct="1"/>
            <a:r>
              <a:rPr lang="en-US" altLang="en-US" sz="4800" b="1" dirty="0">
                <a:solidFill>
                  <a:srgbClr val="C69C42"/>
                </a:solidFill>
                <a:latin typeface="Ariel"/>
                <a:cs typeface="+mn-cs"/>
              </a:rPr>
              <a:t>Submission No: (------------)</a:t>
            </a:r>
          </a:p>
        </p:txBody>
      </p:sp>
      <p:sp>
        <p:nvSpPr>
          <p:cNvPr id="14" name="Rectangle 2030">
            <a:extLst>
              <a:ext uri="{FF2B5EF4-FFF2-40B4-BE49-F238E27FC236}">
                <a16:creationId xmlns:a16="http://schemas.microsoft.com/office/drawing/2014/main" id="{70A359E7-5B8F-E0B5-2B9D-BD87A2CAC830}"/>
              </a:ext>
            </a:extLst>
          </p:cNvPr>
          <p:cNvSpPr>
            <a:spLocks noChangeArrowheads="1"/>
          </p:cNvSpPr>
          <p:nvPr/>
        </p:nvSpPr>
        <p:spPr bwMode="auto">
          <a:xfrm>
            <a:off x="587422" y="29115799"/>
            <a:ext cx="14702583" cy="8178822"/>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a:solidFill>
                <a:srgbClr val="D3B764"/>
              </a:solidFill>
              <a:latin typeface="Times New Roman" panose="02020603050405020304" pitchFamily="18" charset="0"/>
            </a:endParaRPr>
          </a:p>
        </p:txBody>
      </p:sp>
      <p:sp>
        <p:nvSpPr>
          <p:cNvPr id="15" name="Text Box 2037">
            <a:extLst>
              <a:ext uri="{FF2B5EF4-FFF2-40B4-BE49-F238E27FC236}">
                <a16:creationId xmlns:a16="http://schemas.microsoft.com/office/drawing/2014/main" id="{ED067D44-428F-4158-0919-620E61F57CFE}"/>
              </a:ext>
            </a:extLst>
          </p:cNvPr>
          <p:cNvSpPr txBox="1">
            <a:spLocks noChangeArrowheads="1"/>
          </p:cNvSpPr>
          <p:nvPr/>
        </p:nvSpPr>
        <p:spPr bwMode="auto">
          <a:xfrm>
            <a:off x="16162682" y="10900936"/>
            <a:ext cx="7185515" cy="1787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ct val="30000"/>
              </a:spcAft>
              <a:defRPr/>
            </a:pPr>
            <a:r>
              <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Results and Discussion</a:t>
            </a:r>
          </a:p>
          <a:p>
            <a:pPr eaLnBrk="1" fontAlgn="auto" hangingPunct="1">
              <a:spcBef>
                <a:spcPts val="0"/>
              </a:spcBef>
              <a:spcAft>
                <a:spcPct val="30000"/>
              </a:spcAft>
              <a:defRPr/>
            </a:pPr>
            <a:endPar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6" name="Text Box 2038">
            <a:extLst>
              <a:ext uri="{FF2B5EF4-FFF2-40B4-BE49-F238E27FC236}">
                <a16:creationId xmlns:a16="http://schemas.microsoft.com/office/drawing/2014/main" id="{6AF21275-15A6-5773-3BE9-3A98AA0F83AF}"/>
              </a:ext>
            </a:extLst>
          </p:cNvPr>
          <p:cNvSpPr txBox="1">
            <a:spLocks noChangeArrowheads="1"/>
          </p:cNvSpPr>
          <p:nvPr/>
        </p:nvSpPr>
        <p:spPr bwMode="auto">
          <a:xfrm>
            <a:off x="16239371" y="11848772"/>
            <a:ext cx="13413695" cy="2353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915988">
              <a:defRPr sz="2000">
                <a:solidFill>
                  <a:schemeClr val="tx1"/>
                </a:solidFill>
                <a:latin typeface="Times New Roman" panose="02020603050405020304" pitchFamily="18" charset="0"/>
              </a:defRPr>
            </a:lvl1pPr>
            <a:lvl2pPr marL="742950" indent="-285750" defTabSz="915988">
              <a:defRPr sz="2000">
                <a:solidFill>
                  <a:schemeClr val="tx1"/>
                </a:solidFill>
                <a:latin typeface="Times New Roman" panose="02020603050405020304" pitchFamily="18" charset="0"/>
              </a:defRPr>
            </a:lvl2pPr>
            <a:lvl3pPr marL="1143000" indent="-228600" defTabSz="915988">
              <a:defRPr sz="2000">
                <a:solidFill>
                  <a:schemeClr val="tx1"/>
                </a:solidFill>
                <a:latin typeface="Times New Roman" panose="02020603050405020304" pitchFamily="18" charset="0"/>
              </a:defRPr>
            </a:lvl3pPr>
            <a:lvl4pPr marL="1600200" indent="-228600" defTabSz="915988">
              <a:defRPr sz="2000">
                <a:solidFill>
                  <a:schemeClr val="tx1"/>
                </a:solidFill>
                <a:latin typeface="Times New Roman" panose="02020603050405020304" pitchFamily="18" charset="0"/>
              </a:defRPr>
            </a:lvl4pPr>
            <a:lvl5pPr marL="2057400" indent="-228600" defTabSz="915988">
              <a:defRPr sz="2000">
                <a:solidFill>
                  <a:schemeClr val="tx1"/>
                </a:solidFill>
                <a:latin typeface="Times New Roman" panose="02020603050405020304" pitchFamily="18" charset="0"/>
              </a:defRPr>
            </a:lvl5pPr>
            <a:lvl6pPr marL="2514600" indent="-228600" defTabSz="91598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91598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91598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915988" eaLnBrk="0" fontAlgn="base" hangingPunct="0">
              <a:spcBef>
                <a:spcPct val="0"/>
              </a:spcBef>
              <a:spcAft>
                <a:spcPct val="0"/>
              </a:spcAft>
              <a:defRPr sz="2000">
                <a:solidFill>
                  <a:schemeClr val="tx1"/>
                </a:solidFill>
                <a:latin typeface="Times New Roman" panose="02020603050405020304" pitchFamily="18" charset="0"/>
              </a:defRPr>
            </a:lvl9pPr>
          </a:lstStyle>
          <a:p>
            <a:pPr algn="just" eaLnBrk="1" fontAlgn="auto" hangingPunct="1">
              <a:spcBef>
                <a:spcPts val="0"/>
              </a:spcBef>
              <a:spcAft>
                <a:spcPct val="30000"/>
              </a:spcAft>
              <a:buClr>
                <a:srgbClr val="FF0000"/>
              </a:buClr>
              <a:buSzPct val="150000"/>
              <a:defRPr/>
            </a:pPr>
            <a:r>
              <a:rPr lang="en-US" altLang="fr-FR" sz="2402" b="1" dirty="0">
                <a:latin typeface="+mn-lt"/>
                <a:cs typeface="Times New Roman" panose="02020603050405020304" pitchFamily="18"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17" name="Text Box 2796">
            <a:extLst>
              <a:ext uri="{FF2B5EF4-FFF2-40B4-BE49-F238E27FC236}">
                <a16:creationId xmlns:a16="http://schemas.microsoft.com/office/drawing/2014/main" id="{3E43D15C-D8EC-55EC-80C9-775AC4051556}"/>
              </a:ext>
            </a:extLst>
          </p:cNvPr>
          <p:cNvSpPr txBox="1">
            <a:spLocks noChangeArrowheads="1"/>
          </p:cNvSpPr>
          <p:nvPr/>
        </p:nvSpPr>
        <p:spPr bwMode="auto">
          <a:xfrm>
            <a:off x="16109211" y="19326462"/>
            <a:ext cx="6434088" cy="1244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auto" hangingPunct="1">
              <a:spcBef>
                <a:spcPts val="0"/>
              </a:spcBef>
              <a:spcAft>
                <a:spcPts val="0"/>
              </a:spcAft>
              <a:defRPr/>
            </a:pPr>
            <a:r>
              <a:rPr lang="en-US" altLang="fr-FR" sz="2402" b="1" dirty="0">
                <a:latin typeface="+mn-lt"/>
                <a:cs typeface="Times New Roman" panose="02020603050405020304" pitchFamily="18" charset="0"/>
              </a:rPr>
              <a:t>This is a figure caption. This is a figure caption. This is a figure caption. This is a figure caption. This is a figure caption. </a:t>
            </a:r>
          </a:p>
        </p:txBody>
      </p:sp>
      <p:sp>
        <p:nvSpPr>
          <p:cNvPr id="19" name="Text Box 2796">
            <a:extLst>
              <a:ext uri="{FF2B5EF4-FFF2-40B4-BE49-F238E27FC236}">
                <a16:creationId xmlns:a16="http://schemas.microsoft.com/office/drawing/2014/main" id="{96B5D315-AA16-3CCD-26BC-434C3C981457}"/>
              </a:ext>
            </a:extLst>
          </p:cNvPr>
          <p:cNvSpPr txBox="1">
            <a:spLocks noChangeArrowheads="1"/>
          </p:cNvSpPr>
          <p:nvPr/>
        </p:nvSpPr>
        <p:spPr bwMode="auto">
          <a:xfrm>
            <a:off x="23271064" y="19297229"/>
            <a:ext cx="6100876" cy="1244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auto" hangingPunct="1">
              <a:spcBef>
                <a:spcPts val="0"/>
              </a:spcBef>
              <a:spcAft>
                <a:spcPts val="0"/>
              </a:spcAft>
              <a:defRPr/>
            </a:pPr>
            <a:r>
              <a:rPr lang="en-US" altLang="fr-FR" sz="2402" b="1" dirty="0">
                <a:latin typeface="+mn-lt"/>
                <a:cs typeface="Times New Roman" panose="02020603050405020304" pitchFamily="18" charset="0"/>
              </a:rPr>
              <a:t>This is a figure caption. This is a figure caption. This is a figure caption. This is a figure caption. This is a figure caption. </a:t>
            </a:r>
          </a:p>
        </p:txBody>
      </p:sp>
      <p:pic>
        <p:nvPicPr>
          <p:cNvPr id="20" name="Image 13">
            <a:extLst>
              <a:ext uri="{FF2B5EF4-FFF2-40B4-BE49-F238E27FC236}">
                <a16:creationId xmlns:a16="http://schemas.microsoft.com/office/drawing/2014/main" id="{AD70488B-D889-3569-413C-38364D3725C2}"/>
              </a:ext>
            </a:extLst>
          </p:cNvPr>
          <p:cNvPicPr>
            <a:picLocks noChangeAspect="1"/>
          </p:cNvPicPr>
          <p:nvPr/>
        </p:nvPicPr>
        <p:blipFill>
          <a:blip r:embed="rId2"/>
          <a:stretch>
            <a:fillRect/>
          </a:stretch>
        </p:blipFill>
        <p:spPr>
          <a:xfrm>
            <a:off x="16415672" y="15181307"/>
            <a:ext cx="5992417" cy="3959272"/>
          </a:xfrm>
          <a:prstGeom prst="rect">
            <a:avLst/>
          </a:prstGeom>
          <a:ln w="57150">
            <a:solidFill>
              <a:srgbClr val="CEDBE0"/>
            </a:solidFill>
          </a:ln>
        </p:spPr>
      </p:pic>
      <p:sp>
        <p:nvSpPr>
          <p:cNvPr id="21" name="Rectangle 2030">
            <a:extLst>
              <a:ext uri="{FF2B5EF4-FFF2-40B4-BE49-F238E27FC236}">
                <a16:creationId xmlns:a16="http://schemas.microsoft.com/office/drawing/2014/main" id="{D06CFB63-507D-EAD2-BB39-76FBBA1B5A1A}"/>
              </a:ext>
            </a:extLst>
          </p:cNvPr>
          <p:cNvSpPr>
            <a:spLocks noChangeArrowheads="1"/>
          </p:cNvSpPr>
          <p:nvPr/>
        </p:nvSpPr>
        <p:spPr bwMode="auto">
          <a:xfrm>
            <a:off x="587423" y="10631024"/>
            <a:ext cx="14702583" cy="17850504"/>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a:solidFill>
                <a:srgbClr val="ECF8F7"/>
              </a:solidFill>
              <a:latin typeface="Times New Roman" panose="02020603050405020304" pitchFamily="18" charset="0"/>
            </a:endParaRPr>
          </a:p>
        </p:txBody>
      </p:sp>
      <p:pic>
        <p:nvPicPr>
          <p:cNvPr id="22" name="Image 14">
            <a:extLst>
              <a:ext uri="{FF2B5EF4-FFF2-40B4-BE49-F238E27FC236}">
                <a16:creationId xmlns:a16="http://schemas.microsoft.com/office/drawing/2014/main" id="{5DB4AD53-330B-8CA7-539E-0C0FE6BB7581}"/>
              </a:ext>
            </a:extLst>
          </p:cNvPr>
          <p:cNvPicPr>
            <a:picLocks noChangeAspect="1"/>
          </p:cNvPicPr>
          <p:nvPr/>
        </p:nvPicPr>
        <p:blipFill>
          <a:blip r:embed="rId3"/>
          <a:stretch>
            <a:fillRect/>
          </a:stretch>
        </p:blipFill>
        <p:spPr>
          <a:xfrm>
            <a:off x="16356139" y="22104945"/>
            <a:ext cx="11867974" cy="5635222"/>
          </a:xfrm>
          <a:prstGeom prst="rect">
            <a:avLst/>
          </a:prstGeom>
        </p:spPr>
      </p:pic>
      <p:pic>
        <p:nvPicPr>
          <p:cNvPr id="23" name="Image 6">
            <a:extLst>
              <a:ext uri="{FF2B5EF4-FFF2-40B4-BE49-F238E27FC236}">
                <a16:creationId xmlns:a16="http://schemas.microsoft.com/office/drawing/2014/main" id="{E13E445F-0DDB-71D4-07E3-6F6A61C709D9}"/>
              </a:ext>
            </a:extLst>
          </p:cNvPr>
          <p:cNvPicPr>
            <a:picLocks noChangeAspect="1"/>
          </p:cNvPicPr>
          <p:nvPr/>
        </p:nvPicPr>
        <p:blipFill>
          <a:blip r:embed="rId4"/>
          <a:stretch>
            <a:fillRect/>
          </a:stretch>
        </p:blipFill>
        <p:spPr>
          <a:xfrm>
            <a:off x="23103370" y="15015485"/>
            <a:ext cx="6549696" cy="4337126"/>
          </a:xfrm>
          <a:prstGeom prst="rect">
            <a:avLst/>
          </a:prstGeom>
        </p:spPr>
      </p:pic>
      <p:sp>
        <p:nvSpPr>
          <p:cNvPr id="24" name="Rectangle 2162">
            <a:extLst>
              <a:ext uri="{FF2B5EF4-FFF2-40B4-BE49-F238E27FC236}">
                <a16:creationId xmlns:a16="http://schemas.microsoft.com/office/drawing/2014/main" id="{5731BABA-0057-F05E-DEBE-1EBFC60FE234}"/>
              </a:ext>
            </a:extLst>
          </p:cNvPr>
          <p:cNvSpPr>
            <a:spLocks noChangeArrowheads="1"/>
          </p:cNvSpPr>
          <p:nvPr/>
        </p:nvSpPr>
        <p:spPr bwMode="auto">
          <a:xfrm>
            <a:off x="16017770" y="29124530"/>
            <a:ext cx="13836587" cy="8176757"/>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a:solidFill>
                <a:srgbClr val="D3B764"/>
              </a:solidFill>
              <a:latin typeface="Times New Roman" panose="02020603050405020304" pitchFamily="18" charset="0"/>
            </a:endParaRPr>
          </a:p>
        </p:txBody>
      </p:sp>
      <p:sp>
        <p:nvSpPr>
          <p:cNvPr id="25" name="Text Box 2164">
            <a:extLst>
              <a:ext uri="{FF2B5EF4-FFF2-40B4-BE49-F238E27FC236}">
                <a16:creationId xmlns:a16="http://schemas.microsoft.com/office/drawing/2014/main" id="{48BB0206-A3EB-DCF5-B1CA-D00EB96D7ECB}"/>
              </a:ext>
            </a:extLst>
          </p:cNvPr>
          <p:cNvSpPr txBox="1">
            <a:spLocks noChangeArrowheads="1"/>
          </p:cNvSpPr>
          <p:nvPr/>
        </p:nvSpPr>
        <p:spPr bwMode="auto">
          <a:xfrm>
            <a:off x="16239371" y="30404234"/>
            <a:ext cx="12101511" cy="678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228" tIns="67228" rIns="67228" bIns="67228" anchor="t">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marL="342828" indent="-342828" algn="just" eaLnBrk="1" fontAlgn="auto" hangingPunct="1">
              <a:spcBef>
                <a:spcPts val="0"/>
              </a:spcBef>
              <a:spcAft>
                <a:spcPts val="0"/>
              </a:spcAft>
              <a:buFont typeface="Arial" panose="020B0604020202020204" pitchFamily="34" charset="0"/>
              <a:buChar char="•"/>
              <a:defRPr/>
            </a:pPr>
            <a:r>
              <a:rPr lang="en-US" altLang="fr-FR" sz="2402" b="1" dirty="0">
                <a:latin typeface="+mn-lt"/>
                <a:cs typeface="Times New Roman" panose="02020603050405020304" pitchFamily="18" charset="0"/>
              </a:rPr>
              <a:t>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a:t>
            </a:r>
          </a:p>
          <a:p>
            <a:pPr marL="342828" indent="-342828" algn="just" eaLnBrk="1" fontAlgn="auto" hangingPunct="1">
              <a:spcBef>
                <a:spcPts val="0"/>
              </a:spcBef>
              <a:spcAft>
                <a:spcPts val="0"/>
              </a:spcAft>
              <a:buFont typeface="Arial" panose="020B0604020202020204" pitchFamily="34" charset="0"/>
              <a:buChar char="•"/>
              <a:defRPr/>
            </a:pPr>
            <a:r>
              <a:rPr lang="en-US" altLang="fr-FR" sz="2402" b="1" dirty="0">
                <a:latin typeface="+mn-lt"/>
                <a:cs typeface="Times New Roman" panose="02020603050405020304" pitchFamily="18" charset="0"/>
              </a:rPr>
              <a:t>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a:t>
            </a:r>
          </a:p>
          <a:p>
            <a:pPr marL="342828" indent="-342828" algn="just" eaLnBrk="1" fontAlgn="auto" hangingPunct="1">
              <a:spcBef>
                <a:spcPts val="0"/>
              </a:spcBef>
              <a:spcAft>
                <a:spcPts val="0"/>
              </a:spcAft>
              <a:buFont typeface="Arial" panose="020B0604020202020204" pitchFamily="34" charset="0"/>
              <a:buChar char="•"/>
              <a:defRPr/>
            </a:pPr>
            <a:r>
              <a:rPr lang="en-US" altLang="fr-FR" sz="2402" b="1" dirty="0">
                <a:latin typeface="+mn-lt"/>
                <a:cs typeface="Times New Roman" panose="02020603050405020304" pitchFamily="18" charset="0"/>
              </a:rPr>
              <a:t>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a:t>
            </a:r>
          </a:p>
          <a:p>
            <a:pPr marL="342828" indent="-342828" algn="just" eaLnBrk="1" fontAlgn="auto" hangingPunct="1">
              <a:spcBef>
                <a:spcPts val="0"/>
              </a:spcBef>
              <a:spcAft>
                <a:spcPts val="0"/>
              </a:spcAft>
              <a:buFont typeface="Arial" panose="020B0604020202020204" pitchFamily="34" charset="0"/>
              <a:buChar char="•"/>
              <a:defRPr/>
            </a:pPr>
            <a:r>
              <a:rPr lang="en-US" altLang="fr-FR" sz="2402" b="1" dirty="0">
                <a:latin typeface="+mn-lt"/>
                <a:cs typeface="Times New Roman" panose="02020603050405020304" pitchFamily="18" charset="0"/>
              </a:rPr>
              <a:t>This is my conclusion. This is my conclusion. This is my conclusion. This is my conclusion. </a:t>
            </a:r>
          </a:p>
          <a:p>
            <a:pPr marL="342828" indent="-342828" algn="just" eaLnBrk="1" fontAlgn="auto" hangingPunct="1">
              <a:spcBef>
                <a:spcPts val="0"/>
              </a:spcBef>
              <a:spcAft>
                <a:spcPts val="0"/>
              </a:spcAft>
              <a:buFont typeface="Arial" panose="020B0604020202020204" pitchFamily="34" charset="0"/>
              <a:buChar char="•"/>
              <a:defRPr/>
            </a:pPr>
            <a:r>
              <a:rPr lang="en-US" altLang="fr-FR" sz="2402" b="1" dirty="0">
                <a:solidFill>
                  <a:srgbClr val="92D050"/>
                </a:solidFill>
                <a:latin typeface="+mn-lt"/>
                <a:cs typeface="Times New Roman" panose="02020603050405020304" pitchFamily="18" charset="0"/>
              </a:rPr>
              <a:t>=&gt; BETTER YOU USE BULLETS </a:t>
            </a:r>
          </a:p>
          <a:p>
            <a:pPr marL="342828" indent="-342828" algn="just" eaLnBrk="1" fontAlgn="auto" hangingPunct="1">
              <a:spcBef>
                <a:spcPts val="0"/>
              </a:spcBef>
              <a:spcAft>
                <a:spcPts val="0"/>
              </a:spcAft>
              <a:buFont typeface="Arial" panose="020B0604020202020204" pitchFamily="34" charset="0"/>
              <a:buChar char="•"/>
              <a:defRPr/>
            </a:pPr>
            <a:endParaRPr lang="en-US" altLang="fr-FR" sz="2402" b="1" dirty="0">
              <a:solidFill>
                <a:srgbClr val="00B050"/>
              </a:solidFill>
              <a:latin typeface="+mn-lt"/>
              <a:cs typeface="Times New Roman" panose="02020603050405020304" pitchFamily="18" charset="0"/>
            </a:endParaRPr>
          </a:p>
        </p:txBody>
      </p:sp>
      <p:sp>
        <p:nvSpPr>
          <p:cNvPr id="26" name="Text Box 2039">
            <a:extLst>
              <a:ext uri="{FF2B5EF4-FFF2-40B4-BE49-F238E27FC236}">
                <a16:creationId xmlns:a16="http://schemas.microsoft.com/office/drawing/2014/main" id="{82F3FD47-0187-A20F-F307-2135AA876574}"/>
              </a:ext>
            </a:extLst>
          </p:cNvPr>
          <p:cNvSpPr txBox="1">
            <a:spLocks noChangeArrowheads="1"/>
          </p:cNvSpPr>
          <p:nvPr/>
        </p:nvSpPr>
        <p:spPr bwMode="auto">
          <a:xfrm>
            <a:off x="16109211" y="29219997"/>
            <a:ext cx="11702987" cy="8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Conclusion</a:t>
            </a:r>
            <a:r>
              <a:rPr lang="ar-SA"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GB"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and future prospective</a:t>
            </a:r>
            <a:endParaRPr lang="en-US" sz="4668"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7" name="Rectangle 2162">
            <a:extLst>
              <a:ext uri="{FF2B5EF4-FFF2-40B4-BE49-F238E27FC236}">
                <a16:creationId xmlns:a16="http://schemas.microsoft.com/office/drawing/2014/main" id="{E3EDCAF0-9795-F07F-6490-1638837B07A7}"/>
              </a:ext>
            </a:extLst>
          </p:cNvPr>
          <p:cNvSpPr>
            <a:spLocks noChangeArrowheads="1"/>
          </p:cNvSpPr>
          <p:nvPr/>
        </p:nvSpPr>
        <p:spPr bwMode="auto">
          <a:xfrm>
            <a:off x="395925" y="37965659"/>
            <a:ext cx="29458433" cy="3511222"/>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dirty="0">
              <a:solidFill>
                <a:srgbClr val="C69C42"/>
              </a:solidFill>
              <a:latin typeface="Times New Roman" panose="02020603050405020304" pitchFamily="18" charset="0"/>
            </a:endParaRPr>
          </a:p>
        </p:txBody>
      </p:sp>
      <p:sp>
        <p:nvSpPr>
          <p:cNvPr id="29" name="Text Box 2445">
            <a:extLst>
              <a:ext uri="{FF2B5EF4-FFF2-40B4-BE49-F238E27FC236}">
                <a16:creationId xmlns:a16="http://schemas.microsoft.com/office/drawing/2014/main" id="{4B9215CE-F536-D707-B7F5-C2C740045737}"/>
              </a:ext>
            </a:extLst>
          </p:cNvPr>
          <p:cNvSpPr txBox="1">
            <a:spLocks noChangeArrowheads="1"/>
          </p:cNvSpPr>
          <p:nvPr/>
        </p:nvSpPr>
        <p:spPr bwMode="auto">
          <a:xfrm>
            <a:off x="587423" y="38103226"/>
            <a:ext cx="8329612" cy="56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2801"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Acknowledgement</a:t>
            </a:r>
          </a:p>
        </p:txBody>
      </p:sp>
      <p:sp>
        <p:nvSpPr>
          <p:cNvPr id="30" name="Rectangle 2030">
            <a:extLst>
              <a:ext uri="{FF2B5EF4-FFF2-40B4-BE49-F238E27FC236}">
                <a16:creationId xmlns:a16="http://schemas.microsoft.com/office/drawing/2014/main" id="{0B9ED206-63FF-CD84-1D9D-AC78322843DE}"/>
              </a:ext>
            </a:extLst>
          </p:cNvPr>
          <p:cNvSpPr>
            <a:spLocks noChangeArrowheads="1"/>
          </p:cNvSpPr>
          <p:nvPr/>
        </p:nvSpPr>
        <p:spPr bwMode="auto">
          <a:xfrm>
            <a:off x="587424" y="5168932"/>
            <a:ext cx="29266934" cy="4659653"/>
          </a:xfrm>
          <a:prstGeom prst="rect">
            <a:avLst/>
          </a:prstGeom>
          <a:noFill/>
          <a:ln w="76200">
            <a:solidFill>
              <a:srgbClr val="C69C42"/>
            </a:solidFill>
            <a:miter lim="800000"/>
            <a:headEnd/>
            <a:tailEnd/>
          </a:ln>
        </p:spPr>
        <p:txBody>
          <a:bodyPr wrap="none" lIns="85382" tIns="42691" rIns="85382" bIns="42691"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871538" fontAlgn="base">
              <a:spcBef>
                <a:spcPct val="0"/>
              </a:spcBef>
              <a:spcAft>
                <a:spcPct val="0"/>
              </a:spcAft>
              <a:defRPr>
                <a:solidFill>
                  <a:schemeClr val="tx1"/>
                </a:solidFill>
                <a:latin typeface="Calibri Light" panose="020F0302020204030204" pitchFamily="34" charset="0"/>
              </a:defRPr>
            </a:lvl6pPr>
            <a:lvl7pPr marL="2971800" indent="-228600" defTabSz="871538" fontAlgn="base">
              <a:spcBef>
                <a:spcPct val="0"/>
              </a:spcBef>
              <a:spcAft>
                <a:spcPct val="0"/>
              </a:spcAft>
              <a:defRPr>
                <a:solidFill>
                  <a:schemeClr val="tx1"/>
                </a:solidFill>
                <a:latin typeface="Calibri Light" panose="020F0302020204030204" pitchFamily="34" charset="0"/>
              </a:defRPr>
            </a:lvl7pPr>
            <a:lvl8pPr marL="3429000" indent="-228600" defTabSz="871538" fontAlgn="base">
              <a:spcBef>
                <a:spcPct val="0"/>
              </a:spcBef>
              <a:spcAft>
                <a:spcPct val="0"/>
              </a:spcAft>
              <a:defRPr>
                <a:solidFill>
                  <a:schemeClr val="tx1"/>
                </a:solidFill>
                <a:latin typeface="Calibri Light" panose="020F0302020204030204" pitchFamily="34" charset="0"/>
              </a:defRPr>
            </a:lvl8pPr>
            <a:lvl9pPr marL="3886200" indent="-228600" defTabSz="871538" fontAlgn="base">
              <a:spcBef>
                <a:spcPct val="0"/>
              </a:spcBef>
              <a:spcAft>
                <a:spcPct val="0"/>
              </a:spcAft>
              <a:defRPr>
                <a:solidFill>
                  <a:schemeClr val="tx1"/>
                </a:solidFill>
                <a:latin typeface="Calibri Light" panose="020F0302020204030204" pitchFamily="34" charset="0"/>
              </a:defRPr>
            </a:lvl9pPr>
          </a:lstStyle>
          <a:p>
            <a:pPr defTabSz="842167" eaLnBrk="1" hangingPunct="1">
              <a:defRPr/>
            </a:pPr>
            <a:endParaRPr lang="fr-FR" altLang="fr-FR" sz="1867">
              <a:solidFill>
                <a:srgbClr val="ECF8F7"/>
              </a:solidFill>
              <a:latin typeface="Times New Roman" panose="02020603050405020304" pitchFamily="18" charset="0"/>
            </a:endParaRPr>
          </a:p>
        </p:txBody>
      </p:sp>
      <p:sp>
        <p:nvSpPr>
          <p:cNvPr id="31" name="Text Box 2444">
            <a:extLst>
              <a:ext uri="{FF2B5EF4-FFF2-40B4-BE49-F238E27FC236}">
                <a16:creationId xmlns:a16="http://schemas.microsoft.com/office/drawing/2014/main" id="{41DF02EE-68E3-70A1-6571-3E2E457EAEB9}"/>
              </a:ext>
            </a:extLst>
          </p:cNvPr>
          <p:cNvSpPr txBox="1">
            <a:spLocks noChangeArrowheads="1"/>
          </p:cNvSpPr>
          <p:nvPr/>
        </p:nvSpPr>
        <p:spPr bwMode="auto">
          <a:xfrm>
            <a:off x="587423" y="38876606"/>
            <a:ext cx="26713601" cy="412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auto" hangingPunct="1">
              <a:spcBef>
                <a:spcPts val="0"/>
              </a:spcBef>
              <a:spcAft>
                <a:spcPts val="0"/>
              </a:spcAft>
              <a:defRPr/>
            </a:pPr>
            <a:r>
              <a:rPr lang="en-GB" altLang="fr-FR" sz="1800" b="1" dirty="0">
                <a:latin typeface="+mn-lt"/>
                <a:cs typeface="Times New Roman" panose="02020603050405020304" pitchFamily="18" charset="0"/>
              </a:rPr>
              <a:t>Acknowledgement. Acknowledgement. Acknowledgement. Acknowledgement. Acknowledgement. Acknowledgement. Acknowledgement. Acknowledgement. Acknowledgement. Acknowledgement. Acknowledgement. Acknowledgement. Acknowledgement. Acknowledgement</a:t>
            </a:r>
            <a:endParaRPr lang="fr-FR" altLang="fr-FR" sz="1800" b="1" dirty="0">
              <a:latin typeface="+mn-lt"/>
              <a:cs typeface="Times New Roman" panose="02020603050405020304" pitchFamily="18" charset="0"/>
            </a:endParaRPr>
          </a:p>
        </p:txBody>
      </p:sp>
      <p:sp>
        <p:nvSpPr>
          <p:cNvPr id="32" name="Text Box 2437">
            <a:extLst>
              <a:ext uri="{FF2B5EF4-FFF2-40B4-BE49-F238E27FC236}">
                <a16:creationId xmlns:a16="http://schemas.microsoft.com/office/drawing/2014/main" id="{47CB8269-BAD5-35EB-0C1C-028CAFDCF30F}"/>
              </a:ext>
            </a:extLst>
          </p:cNvPr>
          <p:cNvSpPr txBox="1">
            <a:spLocks noChangeArrowheads="1"/>
          </p:cNvSpPr>
          <p:nvPr/>
        </p:nvSpPr>
        <p:spPr bwMode="auto">
          <a:xfrm>
            <a:off x="685969" y="39495970"/>
            <a:ext cx="4291011" cy="56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8" tIns="67228" rIns="67228" bIns="67228"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ts val="0"/>
              </a:spcBef>
              <a:spcAft>
                <a:spcPts val="0"/>
              </a:spcAft>
              <a:defRPr/>
            </a:pPr>
            <a:r>
              <a:rPr lang="en-US" sz="2801" b="1" dirty="0">
                <a:solidFill>
                  <a:srgbClr val="2E78AE"/>
                </a:solidFill>
                <a:effectLst>
                  <a:outerShdw blurRad="38100" dist="38100" dir="2700000" algn="tl">
                    <a:srgbClr val="C0C0C0"/>
                  </a:outerShdw>
                </a:effectLst>
                <a:latin typeface="Arial" panose="020B0604020202020204" pitchFamily="34" charset="0"/>
                <a:cs typeface="Arial" panose="020B0604020202020204" pitchFamily="34" charset="0"/>
              </a:rPr>
              <a:t>References</a:t>
            </a:r>
          </a:p>
        </p:txBody>
      </p:sp>
      <p:sp>
        <p:nvSpPr>
          <p:cNvPr id="33" name="Text Box 2438">
            <a:extLst>
              <a:ext uri="{FF2B5EF4-FFF2-40B4-BE49-F238E27FC236}">
                <a16:creationId xmlns:a16="http://schemas.microsoft.com/office/drawing/2014/main" id="{B7B9002E-D201-F02A-ADC6-340D826FE32D}"/>
              </a:ext>
            </a:extLst>
          </p:cNvPr>
          <p:cNvSpPr txBox="1">
            <a:spLocks noChangeArrowheads="1"/>
          </p:cNvSpPr>
          <p:nvPr/>
        </p:nvSpPr>
        <p:spPr bwMode="auto">
          <a:xfrm>
            <a:off x="517692" y="40102402"/>
            <a:ext cx="28913249" cy="147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defTabSz="771525" eaLnBrk="1" fontAlgn="auto" hangingPunct="1">
              <a:spcBef>
                <a:spcPts val="0"/>
              </a:spcBef>
              <a:spcAft>
                <a:spcPts val="0"/>
              </a:spcAft>
              <a:defRPr/>
            </a:pPr>
            <a:r>
              <a:rPr lang="en-US" altLang="fr-FR" sz="1800" b="1" dirty="0">
                <a:latin typeface="+mn-lt"/>
                <a:cs typeface="Times New Roman" panose="02020603050405020304" pitchFamily="18" charset="0"/>
              </a:rPr>
              <a:t>[1] References. References. References. References. References. References. References. References. References. References. </a:t>
            </a:r>
          </a:p>
          <a:p>
            <a:pPr defTabSz="771525" eaLnBrk="1" fontAlgn="auto" hangingPunct="1">
              <a:spcBef>
                <a:spcPts val="0"/>
              </a:spcBef>
              <a:spcAft>
                <a:spcPts val="0"/>
              </a:spcAft>
              <a:defRPr/>
            </a:pPr>
            <a:r>
              <a:rPr lang="en-US" altLang="fr-FR" sz="1800" b="1" dirty="0">
                <a:latin typeface="+mn-lt"/>
                <a:cs typeface="Times New Roman" panose="02020603050405020304" pitchFamily="18" charset="0"/>
              </a:rPr>
              <a:t>[2] References. References. References. References. References. References. References. References. References. References. </a:t>
            </a:r>
          </a:p>
          <a:p>
            <a:pPr defTabSz="771525" eaLnBrk="1" fontAlgn="auto" hangingPunct="1">
              <a:spcBef>
                <a:spcPts val="0"/>
              </a:spcBef>
              <a:spcAft>
                <a:spcPts val="0"/>
              </a:spcAft>
              <a:defRPr/>
            </a:pPr>
            <a:r>
              <a:rPr lang="en-US" altLang="fr-FR" sz="1800" b="1" dirty="0">
                <a:latin typeface="+mn-lt"/>
                <a:cs typeface="Times New Roman" panose="02020603050405020304" pitchFamily="18" charset="0"/>
              </a:rPr>
              <a:t>[4] References. References. References. References. References. References. References. References. References. References. </a:t>
            </a:r>
          </a:p>
          <a:p>
            <a:pPr defTabSz="771525" eaLnBrk="1" fontAlgn="auto" hangingPunct="1">
              <a:spcBef>
                <a:spcPts val="0"/>
              </a:spcBef>
              <a:spcAft>
                <a:spcPts val="0"/>
              </a:spcAft>
              <a:defRPr/>
            </a:pPr>
            <a:r>
              <a:rPr lang="en-US" altLang="fr-FR" sz="1800" b="1" dirty="0">
                <a:latin typeface="+mn-lt"/>
                <a:cs typeface="Times New Roman" panose="02020603050405020304" pitchFamily="18" charset="0"/>
              </a:rPr>
              <a:t>[5] References. References. References. References. References. References. References. References. References.. </a:t>
            </a:r>
          </a:p>
          <a:p>
            <a:pPr defTabSz="815212" eaLnBrk="1" fontAlgn="auto" hangingPunct="1">
              <a:spcBef>
                <a:spcPts val="0"/>
              </a:spcBef>
              <a:spcAft>
                <a:spcPts val="0"/>
              </a:spcAft>
              <a:defRPr/>
            </a:pPr>
            <a:endParaRPr lang="en-US" altLang="fr-FR" sz="1803" b="1" dirty="0">
              <a:latin typeface="+mn-lt"/>
            </a:endParaRPr>
          </a:p>
        </p:txBody>
      </p:sp>
      <p:sp>
        <p:nvSpPr>
          <p:cNvPr id="2" name="Text Box 2796">
            <a:extLst>
              <a:ext uri="{FF2B5EF4-FFF2-40B4-BE49-F238E27FC236}">
                <a16:creationId xmlns:a16="http://schemas.microsoft.com/office/drawing/2014/main" id="{6445A39B-FB9E-456D-8414-B745842B3C58}"/>
              </a:ext>
            </a:extLst>
          </p:cNvPr>
          <p:cNvSpPr txBox="1">
            <a:spLocks noChangeArrowheads="1"/>
          </p:cNvSpPr>
          <p:nvPr/>
        </p:nvSpPr>
        <p:spPr bwMode="auto">
          <a:xfrm>
            <a:off x="16239371" y="21632850"/>
            <a:ext cx="11984742" cy="50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28" tIns="67228" rIns="67228" bIns="67228" anchor="ctr">
            <a:spAutoFit/>
          </a:bodyPr>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auto" hangingPunct="1">
              <a:spcBef>
                <a:spcPts val="0"/>
              </a:spcBef>
              <a:spcAft>
                <a:spcPts val="0"/>
              </a:spcAft>
              <a:defRPr/>
            </a:pPr>
            <a:r>
              <a:rPr lang="en-US" altLang="fr-FR" sz="2402" b="1" dirty="0">
                <a:latin typeface="+mn-lt"/>
                <a:cs typeface="Times New Roman" panose="02020603050405020304" pitchFamily="18" charset="0"/>
              </a:rPr>
              <a:t>This is a table caption. This is a table caption. This is a table caption. This is a table caption. </a:t>
            </a:r>
          </a:p>
        </p:txBody>
      </p:sp>
    </p:spTree>
    <p:extLst>
      <p:ext uri="{BB962C8B-B14F-4D97-AF65-F5344CB8AC3E}">
        <p14:creationId xmlns:p14="http://schemas.microsoft.com/office/powerpoint/2010/main" val="3407733973"/>
      </p:ext>
    </p:extLst>
  </p:cSld>
  <p:clrMapOvr>
    <a:masterClrMapping/>
  </p:clrMapOvr>
</p:sld>
</file>

<file path=ppt/theme/theme1.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نسق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2100</Words>
  <Application>Microsoft Office PowerPoint</Application>
  <PresentationFormat>Custom</PresentationFormat>
  <Paragraphs>60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Ariel</vt:lpstr>
      <vt:lpstr>Calibri</vt:lpstr>
      <vt:lpstr>Times New Roman</vt:lpstr>
      <vt:lpstr>نسق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ABRAR ABDULLAH HUSSAIN DAGHISTANI</dc:creator>
  <cp:lastModifiedBy>مرام طلال جمال باشا</cp:lastModifiedBy>
  <cp:revision>13</cp:revision>
  <dcterms:created xsi:type="dcterms:W3CDTF">2024-01-10T15:37:10Z</dcterms:created>
  <dcterms:modified xsi:type="dcterms:W3CDTF">2024-01-19T00:24:57Z</dcterms:modified>
</cp:coreProperties>
</file>