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2"/>
  </p:notesMasterIdLst>
  <p:sldIdLst>
    <p:sldId id="267" r:id="rId2"/>
    <p:sldId id="266" r:id="rId3"/>
    <p:sldId id="269" r:id="rId4"/>
    <p:sldId id="272" r:id="rId5"/>
    <p:sldId id="270" r:id="rId6"/>
    <p:sldId id="271" r:id="rId7"/>
    <p:sldId id="273" r:id="rId8"/>
    <p:sldId id="274" r:id="rId9"/>
    <p:sldId id="275" r:id="rId10"/>
    <p:sldId id="268" r:id="rId11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DB5"/>
    <a:srgbClr val="D4BA73"/>
    <a:srgbClr val="D5B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F5ED0-B5BC-760A-A7E2-E6029F0EBAA1}" v="13" dt="2024-01-18T22:56:55.110"/>
    <p1510:client id="{BA70270B-8F75-62A6-E882-3DC08847F864}" v="172" dt="2024-01-18T22:48:3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95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086B-611C-4CBD-9C8E-43ED8C0ECC38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764C-8719-4FEE-9D8A-2493C3524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8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2501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pic>
        <p:nvPicPr>
          <p:cNvPr id="4" name="صورة 3" descr="صورة تحتوي على نص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576C27D1-D2C3-A53C-CE7F-ED3A22C5C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7EF778-912A-8D4C-008D-47E14E7AD81D}"/>
              </a:ext>
            </a:extLst>
          </p:cNvPr>
          <p:cNvSpPr txBox="1"/>
          <p:nvPr/>
        </p:nvSpPr>
        <p:spPr>
          <a:xfrm>
            <a:off x="928080" y="1535653"/>
            <a:ext cx="9067800" cy="53971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ct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Arial"/>
              </a:rPr>
              <a:t>إرشادات تخطيط وتنظيم العرض التقديمي</a:t>
            </a:r>
            <a:endParaRPr lang="en-US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ea typeface="Calibri"/>
              <a:cs typeface="Arial"/>
            </a:endParaRP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مسار الأبحاث العلمية</a:t>
            </a: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5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بإختيار اللغة المناسبة لعرضك التقديمي ( اللغة العربية أو اللغة الإنجليزية).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أنشئ ترتيبًا مرئيًا واضحًا بعناوين بارزة، متبوعًا بأقسام مثل المقدمة ومنهجية البحث والنتائج والمناقشة والخاتمة والعمل المستقبلي او التوصيات 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استخدم خطًا واضحًا (يفضل استخدام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Arial </a:t>
            </a: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حافظ على حجم خط يمكن قراءته بسهولة من مسافة بعيدة (الحجم الموصى به للعناوين هو 46 والنص الرئيسي هو من 24 إلى 36).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تنظيم المحتوى بتسلسل منطقي يتبع المنهج العلمي (المقدمة ، منهجية البحث ، النتائج ، المناقشة ، والاستنتاج والعمل المستقبلي أو التوصيات).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يجب المحافظة على التناسق في أنماط الخطوط والألوان والتنسيقات في جميع أنحاء العرض التقديمي.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بتضمين عناصر بصرية كالرسومات والمخططات والصور ذات الصلة وتأكد من وجود مسافة مناسبة بين النص والصور والأقسام.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تأكد من أن الأشكال والرسومات والمخططات عالية الجودة وموجزة، ولكنها غنية بالمعلومات.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كن موجزا في النص الخاص بك واستخدم النقاط والفقرات القصيرة لتوصيل المعلومات بكفاءة.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بمراجعة العرض التقديمي الخاص بك بدقة للتأكد من عدم وجود أخطاء إملائية ونحوية.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إدارة الوقت حيث لا تزيد مدة العرض التقديمي عن 10 دقائق</a:t>
            </a: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32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A988A7-3E97-E22B-F143-F360BED42957}"/>
              </a:ext>
            </a:extLst>
          </p:cNvPr>
          <p:cNvSpPr txBox="1">
            <a:spLocks/>
          </p:cNvSpPr>
          <p:nvPr/>
        </p:nvSpPr>
        <p:spPr>
          <a:xfrm>
            <a:off x="946915" y="1997381"/>
            <a:ext cx="9375046" cy="38904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algn="l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3600" b="1" kern="0">
                <a:solidFill>
                  <a:srgbClr val="FFCC00"/>
                </a:solidFill>
                <a:cs typeface="+mn-cs"/>
              </a:rPr>
              <a:t>العنوان</a:t>
            </a:r>
            <a:r>
              <a:rPr lang="ar-SA" sz="3200" b="1" kern="0">
                <a:solidFill>
                  <a:srgbClr val="FFCC00"/>
                </a:solidFill>
                <a:cs typeface="+mn-cs"/>
              </a:rPr>
              <a:t> </a:t>
            </a:r>
          </a:p>
          <a:p>
            <a:pPr algn="ctr" defTabSz="914400" rtl="0">
              <a:lnSpc>
                <a:spcPct val="150000"/>
              </a:lnSpc>
              <a:spcBef>
                <a:spcPts val="0"/>
              </a:spcBef>
              <a:defRPr/>
            </a:pPr>
            <a:endParaRPr lang="ar-SA" sz="3200" b="1" kern="0">
              <a:solidFill>
                <a:srgbClr val="FFCC00"/>
              </a:solidFill>
              <a:cs typeface="+mn-cs"/>
            </a:endParaRPr>
          </a:p>
          <a:p>
            <a:pPr algn="ctr" defTabSz="914400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ar-SA" sz="2800" b="1" kern="0">
                <a:solidFill>
                  <a:srgbClr val="FFCC00"/>
                </a:solidFill>
                <a:cs typeface="Arial"/>
              </a:rPr>
              <a:t>اسم الطالب أو الطالبة.....................................</a:t>
            </a:r>
            <a:br>
              <a:rPr lang="ar-SA" sz="2800" b="1" kern="0">
                <a:solidFill>
                  <a:srgbClr val="FFCC00"/>
                </a:solidFill>
                <a:cs typeface="Arial"/>
              </a:rPr>
            </a:br>
            <a:r>
              <a:rPr lang="ar-SA" sz="2800" b="1" kern="0">
                <a:solidFill>
                  <a:srgbClr val="FFCC00"/>
                </a:solidFill>
                <a:ea typeface="Calibri Light"/>
                <a:cs typeface="Arial"/>
              </a:rPr>
              <a:t>جامعة جدة، كلية ............ قسم.............</a:t>
            </a:r>
          </a:p>
          <a:p>
            <a:pPr algn="ctr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ar-SA" sz="2800" b="1" kern="0">
                <a:solidFill>
                  <a:srgbClr val="FFCC00"/>
                </a:solidFill>
                <a:cs typeface="Arial"/>
              </a:rPr>
              <a:t>رقم المشاركة (......................)</a:t>
            </a:r>
            <a:br>
              <a:rPr lang="en-US"/>
            </a:br>
            <a:endParaRPr lang="ar-SA" sz="2800" b="1" kern="0" dirty="0">
              <a:solidFill>
                <a:srgbClr val="FFCC00"/>
              </a:solidFill>
              <a:ea typeface="Calibri Light"/>
              <a:cs typeface="Arial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EEA20F-C98D-0DB9-1C51-6EB1CBEDDF86}"/>
              </a:ext>
            </a:extLst>
          </p:cNvPr>
          <p:cNvSpPr txBox="1">
            <a:spLocks/>
          </p:cNvSpPr>
          <p:nvPr/>
        </p:nvSpPr>
        <p:spPr>
          <a:xfrm>
            <a:off x="4578659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4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C500CC1-C8AD-1395-E558-5CA363315A10}"/>
              </a:ext>
            </a:extLst>
          </p:cNvPr>
          <p:cNvSpPr txBox="1">
            <a:spLocks/>
          </p:cNvSpPr>
          <p:nvPr/>
        </p:nvSpPr>
        <p:spPr>
          <a:xfrm>
            <a:off x="4578659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7C52-51F5-681B-23F4-E884736B13AE}"/>
              </a:ext>
            </a:extLst>
          </p:cNvPr>
          <p:cNvSpPr txBox="1">
            <a:spLocks/>
          </p:cNvSpPr>
          <p:nvPr/>
        </p:nvSpPr>
        <p:spPr>
          <a:xfrm>
            <a:off x="2264486" y="2209077"/>
            <a:ext cx="6804210" cy="3047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200" b="1" i="0" u="none" strike="noStrike" kern="1200" cap="small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Calibri"/>
                <a:ea typeface="+mn-ea"/>
              </a:rPr>
              <a:t>المحتويات</a:t>
            </a:r>
            <a:r>
              <a:rPr kumimoji="0" lang="ar-SA" sz="55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المقدمة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			</a:t>
            </a:r>
            <a:endParaRPr lang="en-US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الهدف من الدراسة</a:t>
            </a: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/>
              </a:rPr>
              <a:t>                                        </a:t>
            </a:r>
            <a:endParaRPr lang="en-US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منهجية البحث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			</a:t>
            </a:r>
            <a:endParaRPr lang="en-US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النتائج والمناقشة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			</a:t>
            </a:r>
            <a:endParaRPr lang="en-US" sz="32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الاستنتاج والتوصيات</a:t>
            </a:r>
            <a:endParaRPr lang="ar-SA" cap="small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  <a:defRPr/>
            </a:pPr>
            <a:r>
              <a:rPr lang="ar-SA" cap="small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/>
              </a:rPr>
              <a:t>المراجع 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</a:rPr>
              <a:t>	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</a:rPr>
              <a:t>		</a:t>
            </a:r>
            <a:endParaRPr lang="en-US" dirty="0">
              <a:solidFill>
                <a:srgbClr val="1F497D"/>
              </a:solidFill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8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63597-C25A-2E42-B03F-6838572EA8B8}"/>
              </a:ext>
            </a:extLst>
          </p:cNvPr>
          <p:cNvSpPr txBox="1"/>
          <p:nvPr/>
        </p:nvSpPr>
        <p:spPr>
          <a:xfrm>
            <a:off x="2965602" y="2260684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المقدمة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A4AAF-EB47-77F3-CA53-6D48B65E8694}"/>
              </a:ext>
            </a:extLst>
          </p:cNvPr>
          <p:cNvSpPr txBox="1">
            <a:spLocks/>
          </p:cNvSpPr>
          <p:nvPr/>
        </p:nvSpPr>
        <p:spPr>
          <a:xfrm>
            <a:off x="4578659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4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D70D014-9CF8-8C4A-0F5C-78EEE0AB26DC}"/>
              </a:ext>
            </a:extLst>
          </p:cNvPr>
          <p:cNvSpPr txBox="1">
            <a:spLocks/>
          </p:cNvSpPr>
          <p:nvPr/>
        </p:nvSpPr>
        <p:spPr>
          <a:xfrm>
            <a:off x="4578659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A77D4-FAAB-34B7-D4C1-D304467A9EF0}"/>
              </a:ext>
            </a:extLst>
          </p:cNvPr>
          <p:cNvSpPr txBox="1"/>
          <p:nvPr/>
        </p:nvSpPr>
        <p:spPr>
          <a:xfrm>
            <a:off x="2985197" y="2280278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الهدف من الدراسة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814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2C09142-FA95-D95C-0FDE-40914432988D}"/>
              </a:ext>
            </a:extLst>
          </p:cNvPr>
          <p:cNvSpPr txBox="1">
            <a:spLocks/>
          </p:cNvSpPr>
          <p:nvPr/>
        </p:nvSpPr>
        <p:spPr>
          <a:xfrm>
            <a:off x="4578659" y="722356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D05C8-C87B-1B9C-6D57-914C54B77366}"/>
              </a:ext>
            </a:extLst>
          </p:cNvPr>
          <p:cNvSpPr txBox="1"/>
          <p:nvPr/>
        </p:nvSpPr>
        <p:spPr>
          <a:xfrm>
            <a:off x="3239922" y="2162713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منهجية البحث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52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C81422A-FE33-EBA5-519A-220D9EAAFB36}"/>
              </a:ext>
            </a:extLst>
          </p:cNvPr>
          <p:cNvSpPr txBox="1">
            <a:spLocks/>
          </p:cNvSpPr>
          <p:nvPr/>
        </p:nvSpPr>
        <p:spPr>
          <a:xfrm>
            <a:off x="4578659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B9A61-0FC5-FA45-852A-FA365108E0EE}"/>
              </a:ext>
            </a:extLst>
          </p:cNvPr>
          <p:cNvSpPr txBox="1"/>
          <p:nvPr/>
        </p:nvSpPr>
        <p:spPr>
          <a:xfrm>
            <a:off x="3168077" y="2097399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النتائج والمناقشة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925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4569211-DE59-2D83-06C0-ACA537A11E06}"/>
              </a:ext>
            </a:extLst>
          </p:cNvPr>
          <p:cNvSpPr txBox="1">
            <a:spLocks/>
          </p:cNvSpPr>
          <p:nvPr/>
        </p:nvSpPr>
        <p:spPr>
          <a:xfrm>
            <a:off x="4578659" y="722356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0A084-CE7C-EDCD-D1F8-D46324D98430}"/>
              </a:ext>
            </a:extLst>
          </p:cNvPr>
          <p:cNvSpPr txBox="1"/>
          <p:nvPr/>
        </p:nvSpPr>
        <p:spPr>
          <a:xfrm>
            <a:off x="3239922" y="2162713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الاستنتاج والتوصيات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800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38AB76F-A0C4-9869-81A4-B6E2F2247CE5}"/>
              </a:ext>
            </a:extLst>
          </p:cNvPr>
          <p:cNvSpPr txBox="1">
            <a:spLocks/>
          </p:cNvSpPr>
          <p:nvPr/>
        </p:nvSpPr>
        <p:spPr>
          <a:xfrm>
            <a:off x="4539471" y="726928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ar-SA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اسم الطالب                                  رقم المشاركة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4F724-1603-6380-0631-040E0E63847D}"/>
              </a:ext>
            </a:extLst>
          </p:cNvPr>
          <p:cNvSpPr txBox="1"/>
          <p:nvPr/>
        </p:nvSpPr>
        <p:spPr>
          <a:xfrm>
            <a:off x="3168077" y="2097399"/>
            <a:ext cx="460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المراجع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451479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271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ABRAR ABDULLAH HUSSAIN DAGHISTANI</dc:creator>
  <cp:lastModifiedBy>مرام طلال جمال باشا</cp:lastModifiedBy>
  <cp:revision>39</cp:revision>
  <dcterms:created xsi:type="dcterms:W3CDTF">2024-01-16T09:39:49Z</dcterms:created>
  <dcterms:modified xsi:type="dcterms:W3CDTF">2024-01-26T19:34:15Z</dcterms:modified>
</cp:coreProperties>
</file>